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3616D-D5B0-4DA9-8D3F-49DBA89E1B8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3EDB-7C8C-4EC1-8A16-3C5F1D0B1F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517" t="26375" r="13824" b="12594"/>
          <a:stretch/>
        </p:blipFill>
        <p:spPr>
          <a:xfrm>
            <a:off x="0" y="298003"/>
            <a:ext cx="9396536" cy="6264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62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898" t="30122" r="14086" b="34876"/>
          <a:stretch/>
        </p:blipFill>
        <p:spPr>
          <a:xfrm>
            <a:off x="107504" y="292090"/>
            <a:ext cx="9246845" cy="3568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56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82" t="37226" r="15396" b="10272"/>
          <a:stretch/>
        </p:blipFill>
        <p:spPr>
          <a:xfrm>
            <a:off x="179511" y="274638"/>
            <a:ext cx="8896523" cy="5242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8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80" t="21656" r="16575" b="19283"/>
          <a:stretch/>
        </p:blipFill>
        <p:spPr>
          <a:xfrm>
            <a:off x="22096" y="257775"/>
            <a:ext cx="8942391" cy="5961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64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75" t="27679" r="14203" b="37319"/>
          <a:stretch/>
        </p:blipFill>
        <p:spPr>
          <a:xfrm>
            <a:off x="251519" y="274638"/>
            <a:ext cx="8762457" cy="3442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1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493" t="36479" r="14187" b="26060"/>
          <a:stretch/>
        </p:blipFill>
        <p:spPr>
          <a:xfrm>
            <a:off x="323527" y="274638"/>
            <a:ext cx="8645773" cy="3370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18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83" t="35634" r="13009" b="29364"/>
          <a:stretch/>
        </p:blipFill>
        <p:spPr>
          <a:xfrm>
            <a:off x="179511" y="267260"/>
            <a:ext cx="9094853" cy="3449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47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203" t="29589" r="14203" b="32226"/>
          <a:stretch/>
        </p:blipFill>
        <p:spPr>
          <a:xfrm>
            <a:off x="107503" y="274638"/>
            <a:ext cx="9146045" cy="3658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334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82" t="51544" r="14203" b="13455"/>
          <a:stretch/>
        </p:blipFill>
        <p:spPr>
          <a:xfrm>
            <a:off x="179512" y="242822"/>
            <a:ext cx="9001360" cy="3474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3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589" t="27047" r="14203" b="31587"/>
          <a:stretch/>
        </p:blipFill>
        <p:spPr>
          <a:xfrm>
            <a:off x="0" y="209812"/>
            <a:ext cx="9108864" cy="40832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53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778" t="27361" r="16040" b="35234"/>
          <a:stretch/>
        </p:blipFill>
        <p:spPr>
          <a:xfrm>
            <a:off x="0" y="232048"/>
            <a:ext cx="9035380" cy="3773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32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katejackson</dc:creator>
  <cp:lastModifiedBy>Ms K Jackson</cp:lastModifiedBy>
  <cp:revision>3</cp:revision>
  <dcterms:created xsi:type="dcterms:W3CDTF">2013-05-17T08:58:32Z</dcterms:created>
  <dcterms:modified xsi:type="dcterms:W3CDTF">2014-07-02T14:59:44Z</dcterms:modified>
</cp:coreProperties>
</file>